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254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E13-B2EA-47BF-90A2-2C37D8AFBFDA}" type="datetimeFigureOut">
              <a:rPr lang="ar-IQ" smtClean="0"/>
              <a:pPr/>
              <a:t>03/08/1438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EEE3-7D93-48F2-8697-9E4DC8A6F8F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72415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E13-B2EA-47BF-90A2-2C37D8AFBFDA}" type="datetimeFigureOut">
              <a:rPr lang="ar-IQ" smtClean="0"/>
              <a:pPr/>
              <a:t>03/08/1438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EEE3-7D93-48F2-8697-9E4DC8A6F8F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4208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E13-B2EA-47BF-90A2-2C37D8AFBFDA}" type="datetimeFigureOut">
              <a:rPr lang="ar-IQ" smtClean="0"/>
              <a:pPr/>
              <a:t>03/08/1438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EEE3-7D93-48F2-8697-9E4DC8A6F8F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19751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E13-B2EA-47BF-90A2-2C37D8AFBFDA}" type="datetimeFigureOut">
              <a:rPr lang="ar-IQ" smtClean="0"/>
              <a:pPr/>
              <a:t>03/08/1438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EEE3-7D93-48F2-8697-9E4DC8A6F8F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36077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E13-B2EA-47BF-90A2-2C37D8AFBFDA}" type="datetimeFigureOut">
              <a:rPr lang="ar-IQ" smtClean="0"/>
              <a:pPr/>
              <a:t>03/08/1438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EEE3-7D93-48F2-8697-9E4DC8A6F8F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92708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E13-B2EA-47BF-90A2-2C37D8AFBFDA}" type="datetimeFigureOut">
              <a:rPr lang="ar-IQ" smtClean="0"/>
              <a:pPr/>
              <a:t>03/08/1438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EEE3-7D93-48F2-8697-9E4DC8A6F8F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77787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E13-B2EA-47BF-90A2-2C37D8AFBFDA}" type="datetimeFigureOut">
              <a:rPr lang="ar-IQ" smtClean="0"/>
              <a:pPr/>
              <a:t>03/08/1438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EEE3-7D93-48F2-8697-9E4DC8A6F8F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31486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E13-B2EA-47BF-90A2-2C37D8AFBFDA}" type="datetimeFigureOut">
              <a:rPr lang="ar-IQ" smtClean="0"/>
              <a:pPr/>
              <a:t>03/08/1438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EEE3-7D93-48F2-8697-9E4DC8A6F8F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99110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E13-B2EA-47BF-90A2-2C37D8AFBFDA}" type="datetimeFigureOut">
              <a:rPr lang="ar-IQ" smtClean="0"/>
              <a:pPr/>
              <a:t>03/08/1438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EEE3-7D93-48F2-8697-9E4DC8A6F8F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68484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E13-B2EA-47BF-90A2-2C37D8AFBFDA}" type="datetimeFigureOut">
              <a:rPr lang="ar-IQ" smtClean="0"/>
              <a:pPr/>
              <a:t>03/08/1438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EEE3-7D93-48F2-8697-9E4DC8A6F8F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5119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E13-B2EA-47BF-90A2-2C37D8AFBFDA}" type="datetimeFigureOut">
              <a:rPr lang="ar-IQ" smtClean="0"/>
              <a:pPr/>
              <a:t>03/08/1438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EEE3-7D93-48F2-8697-9E4DC8A6F8F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36220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FE13-B2EA-47BF-90A2-2C37D8AFBFDA}" type="datetimeFigureOut">
              <a:rPr lang="ar-IQ" smtClean="0"/>
              <a:pPr/>
              <a:t>03/08/1438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EEE3-7D93-48F2-8697-9E4DC8A6F8F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85817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62144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Management of Asthma</a:t>
            </a:r>
            <a:br>
              <a:rPr lang="en-US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in Pregnancy</a:t>
            </a:r>
            <a:endParaRPr lang="ar-IQ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Dr. </a:t>
            </a:r>
            <a:r>
              <a:rPr lang="en-US" sz="4000" dirty="0" err="1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Maysara</a:t>
            </a:r>
            <a:r>
              <a:rPr lang="en-US" sz="40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M. Al </a:t>
            </a:r>
            <a:r>
              <a:rPr lang="en-US" sz="4000" dirty="0" err="1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Badran</a:t>
            </a:r>
            <a:endParaRPr lang="ar-IQ" sz="40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3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7010401"/>
          </a:xfrm>
          <a:prstGeom prst="rect">
            <a:avLst/>
          </a:prstGeom>
        </p:spPr>
      </p:pic>
      <p:pic>
        <p:nvPicPr>
          <p:cNvPr id="1026" name="Picture 2" descr="نتيجة بحث الصور عن ‪pregnancy asthma guidelines 2016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0999" y="-1"/>
            <a:ext cx="4191000" cy="261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2400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3799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250" y="914400"/>
            <a:ext cx="5600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LAMA =Long acting </a:t>
            </a:r>
            <a:r>
              <a:rPr lang="en-US" dirty="0" err="1" smtClean="0">
                <a:solidFill>
                  <a:srgbClr val="FF0000"/>
                </a:solidFill>
              </a:rPr>
              <a:t>antimascarin</a:t>
            </a:r>
            <a:r>
              <a:rPr lang="en-US" dirty="0" smtClean="0">
                <a:solidFill>
                  <a:srgbClr val="FF0000"/>
                </a:solidFill>
              </a:rPr>
              <a:t> like Ipratropium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LTRA = Leukotriene receptor antagonist like </a:t>
            </a:r>
            <a:r>
              <a:rPr lang="en-US" dirty="0" err="1" smtClean="0">
                <a:solidFill>
                  <a:srgbClr val="FF0000"/>
                </a:solidFill>
              </a:rPr>
              <a:t>monaleukast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MDI= metered dose </a:t>
            </a:r>
            <a:r>
              <a:rPr lang="en-US" dirty="0" err="1" smtClean="0">
                <a:solidFill>
                  <a:srgbClr val="FF0000"/>
                </a:solidFill>
              </a:rPr>
              <a:t>inhalor</a:t>
            </a:r>
            <a:r>
              <a:rPr lang="en-US" dirty="0" smtClean="0">
                <a:solidFill>
                  <a:srgbClr val="FF0000"/>
                </a:solidFill>
              </a:rPr>
              <a:t> like </a:t>
            </a:r>
            <a:r>
              <a:rPr lang="en-US" dirty="0" err="1" smtClean="0">
                <a:solidFill>
                  <a:srgbClr val="FF0000"/>
                </a:solidFill>
              </a:rPr>
              <a:t>salbultamol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inhalar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LABA= long acting beta 2 agonist like </a:t>
            </a:r>
            <a:r>
              <a:rPr lang="en-US" dirty="0" err="1" smtClean="0">
                <a:solidFill>
                  <a:srgbClr val="FF0000"/>
                </a:solidFill>
              </a:rPr>
              <a:t>salmetrol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669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329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7290"/>
            <a:ext cx="12192000" cy="914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5568"/>
            <a:ext cx="12192000" cy="914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192066"/>
            <a:ext cx="12192000" cy="788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986650"/>
            <a:ext cx="12192000" cy="287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8702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329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29580"/>
            <a:ext cx="12192000" cy="746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76371"/>
            <a:ext cx="12192000" cy="738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884795"/>
            <a:ext cx="12192000" cy="525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89660"/>
            <a:ext cx="12192000" cy="7930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2864" y="4282738"/>
            <a:ext cx="12192000" cy="461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782259"/>
            <a:ext cx="12192000" cy="5013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6" y="5283644"/>
            <a:ext cx="12192000" cy="147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0928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52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710" y="552280"/>
            <a:ext cx="12192000" cy="4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963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52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2280"/>
            <a:ext cx="12192000" cy="500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76850"/>
            <a:ext cx="12192000" cy="803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0166"/>
            <a:ext cx="12192000" cy="27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565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41</Words>
  <Application>Microsoft Office PowerPoint</Application>
  <PresentationFormat>Custom</PresentationFormat>
  <Paragraphs>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Management of Asthma in Pregnancy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Asthma in Pregnancy</dc:title>
  <dc:creator>jubran hassan</dc:creator>
  <cp:lastModifiedBy>sony</cp:lastModifiedBy>
  <cp:revision>14</cp:revision>
  <dcterms:created xsi:type="dcterms:W3CDTF">2017-04-27T14:33:16Z</dcterms:created>
  <dcterms:modified xsi:type="dcterms:W3CDTF">2017-04-29T11:49:21Z</dcterms:modified>
</cp:coreProperties>
</file>